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4" r:id="rId1"/>
  </p:sldMasterIdLst>
  <p:notesMasterIdLst>
    <p:notesMasterId r:id="rId3"/>
  </p:notesMasterIdLst>
  <p:sldIdLst>
    <p:sldId id="468" r:id="rId2"/>
  </p:sldIdLst>
  <p:sldSz cx="9144000" cy="6858000" type="screen4x3"/>
  <p:notesSz cx="6858000" cy="9872663"/>
  <p:embeddedFontLst>
    <p:embeddedFont>
      <p:font typeface="맑은 고딕" panose="020B0503020000020004" pitchFamily="50" charset="-127"/>
      <p:regular r:id="rId4"/>
      <p:bold r:id="rId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E4F1"/>
    <a:srgbClr val="1BDDF1"/>
    <a:srgbClr val="034EA2"/>
    <a:srgbClr val="0066FF"/>
    <a:srgbClr val="FFFF99"/>
    <a:srgbClr val="00A1DA"/>
    <a:srgbClr val="FBFE94"/>
    <a:srgbClr val="E63A18"/>
    <a:srgbClr val="65A3F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3188" autoAdjust="0"/>
  </p:normalViewPr>
  <p:slideViewPr>
    <p:cSldViewPr>
      <p:cViewPr varScale="1">
        <p:scale>
          <a:sx n="99" d="100"/>
          <a:sy n="99" d="100"/>
        </p:scale>
        <p:origin x="20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4186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3853" y="0"/>
            <a:ext cx="2972547" cy="494186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C9857CE9-A123-4021-B189-CB8B55BE02B6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481" y="4689240"/>
            <a:ext cx="5487041" cy="4442935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6900"/>
            <a:ext cx="2972547" cy="494185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3853" y="9376900"/>
            <a:ext cx="2972547" cy="494185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BED524F5-FE65-4CD0-A160-7CDC41F814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0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템플릿 저작권 및 출처</a:t>
            </a:r>
            <a:r>
              <a:rPr lang="en-US" altLang="ko-KR" dirty="0"/>
              <a:t>:</a:t>
            </a:r>
            <a:r>
              <a:rPr lang="en-US" altLang="ko-KR" baseline="0" dirty="0"/>
              <a:t> parksehyeon.com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aseline="0" dirty="0"/>
              <a:t>활용 및 공유 자유</a:t>
            </a:r>
            <a:r>
              <a:rPr lang="en-US" altLang="ko-KR" baseline="0" dirty="0"/>
              <a:t> (</a:t>
            </a:r>
            <a:r>
              <a:rPr lang="ko-KR" altLang="en-US" baseline="0" dirty="0"/>
              <a:t>단</a:t>
            </a:r>
            <a:r>
              <a:rPr lang="en-US" altLang="ko-KR" baseline="0" dirty="0"/>
              <a:t>, </a:t>
            </a:r>
            <a:r>
              <a:rPr lang="ko-KR" altLang="en-US" baseline="0" dirty="0"/>
              <a:t>출처는 밝혀주세요</a:t>
            </a:r>
            <a:r>
              <a:rPr lang="en-US" altLang="ko-KR" baseline="0" dirty="0"/>
              <a:t>)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/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/>
              <a:t>- </a:t>
            </a:r>
            <a:r>
              <a:rPr lang="ko-KR" altLang="en-US" baseline="0" dirty="0"/>
              <a:t>세계지도 이미지 출처</a:t>
            </a:r>
            <a:r>
              <a:rPr lang="en-US" altLang="ko-KR" baseline="0" dirty="0"/>
              <a:t>: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</a:t>
            </a:r>
            <a:r>
              <a:rPr lang="en-US" altLang="ko-K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goo.gl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/xXK7yL (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라이센스 프리 검색 이미지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ko-KR" altLang="en-US" dirty="0"/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94FBD-800F-4EC4-8DA0-26A5FA64BBF1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93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12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pic>
        <p:nvPicPr>
          <p:cNvPr id="13" name="image7.png"/>
          <p:cNvPicPr/>
          <p:nvPr userDrawn="1"/>
        </p:nvPicPr>
        <p:blipFill rotWithShape="1">
          <a:blip r:embed="rId2" cstate="print">
            <a:extLst/>
          </a:blip>
          <a:srcRect l="3557" t="4952" r="3679"/>
          <a:stretch/>
        </p:blipFill>
        <p:spPr>
          <a:xfrm>
            <a:off x="0" y="0"/>
            <a:ext cx="9144000" cy="65224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3.png" descr="C:\Users\myrrh\Desktop\새 폴더\소스\로고.png"/>
          <p:cNvPicPr/>
          <p:nvPr userDrawn="1"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7098108" y="6597352"/>
            <a:ext cx="2016168" cy="2270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그림 5" descr="20160126_DS201601050001_15년-결산설명회-PPT-디자인-요청(영문)_04.jpg"/>
          <p:cNvPicPr>
            <a:picLocks noChangeAspect="1"/>
          </p:cNvPicPr>
          <p:nvPr userDrawn="1"/>
        </p:nvPicPr>
        <p:blipFill rotWithShape="1">
          <a:blip r:embed="rId4" cstate="print"/>
          <a:srcRect l="56050" t="90811" r="3035" b="3664"/>
          <a:stretch/>
        </p:blipFill>
        <p:spPr>
          <a:xfrm>
            <a:off x="5333229" y="6504012"/>
            <a:ext cx="3809183" cy="35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02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67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319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104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프레임워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78EBE-A72E-46E7-A309-F0F7C5A4087F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509ADC-67AE-49E0-BA59-8872F5BB0C6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430213" y="0"/>
            <a:ext cx="72000" cy="7560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  <p:sp>
        <p:nvSpPr>
          <p:cNvPr id="9" name="텍스트 개체 틀 18"/>
          <p:cNvSpPr>
            <a:spLocks noGrp="1"/>
          </p:cNvSpPr>
          <p:nvPr>
            <p:ph type="body" sz="quarter" idx="13"/>
          </p:nvPr>
        </p:nvSpPr>
        <p:spPr>
          <a:xfrm>
            <a:off x="508396" y="386408"/>
            <a:ext cx="6552778" cy="432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18"/>
          <p:cNvSpPr>
            <a:spLocks noGrp="1"/>
          </p:cNvSpPr>
          <p:nvPr>
            <p:ph type="body" sz="quarter" idx="14"/>
          </p:nvPr>
        </p:nvSpPr>
        <p:spPr>
          <a:xfrm>
            <a:off x="508396" y="873924"/>
            <a:ext cx="8092242" cy="900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just">
              <a:buNone/>
              <a:defRPr sz="160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직사각형 10"/>
          <p:cNvSpPr/>
          <p:nvPr userDrawn="1"/>
        </p:nvSpPr>
        <p:spPr>
          <a:xfrm>
            <a:off x="4464496" y="643569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altLang="ko-KR" sz="11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</a:rPr>
              <a:t>Copyright 2018. BGSS all rights reserved.</a:t>
            </a:r>
            <a:endParaRPr lang="ko-KR" altLang="en-US" sz="11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9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pic>
        <p:nvPicPr>
          <p:cNvPr id="9" name="image7.png"/>
          <p:cNvPicPr/>
          <p:nvPr userDrawn="1"/>
        </p:nvPicPr>
        <p:blipFill rotWithShape="1">
          <a:blip r:embed="rId2" cstate="print">
            <a:extLst/>
          </a:blip>
          <a:srcRect l="3557" t="4952" r="3679"/>
          <a:stretch/>
        </p:blipFill>
        <p:spPr>
          <a:xfrm>
            <a:off x="0" y="0"/>
            <a:ext cx="9144000" cy="65224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3.png" descr="C:\Users\myrrh\Desktop\새 폴더\소스\로고.png"/>
          <p:cNvPicPr/>
          <p:nvPr userDrawn="1"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7098108" y="6597352"/>
            <a:ext cx="2016168" cy="227063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직사각형 10"/>
          <p:cNvSpPr/>
          <p:nvPr userDrawn="1"/>
        </p:nvSpPr>
        <p:spPr>
          <a:xfrm>
            <a:off x="0" y="0"/>
            <a:ext cx="9144000" cy="1916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 descr="20160126_DS201601050001_15년-결산설명회-PPT-디자인-요청(영문)_04.jpg"/>
          <p:cNvPicPr>
            <a:picLocks noChangeAspect="1"/>
          </p:cNvPicPr>
          <p:nvPr userDrawn="1"/>
        </p:nvPicPr>
        <p:blipFill rotWithShape="1">
          <a:blip r:embed="rId4" cstate="print"/>
          <a:srcRect l="56050" t="90811" r="3035" b="3664"/>
          <a:stretch/>
        </p:blipFill>
        <p:spPr>
          <a:xfrm>
            <a:off x="5334817" y="6501905"/>
            <a:ext cx="3809183" cy="35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2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표철종 업무\업무분장\2014\15년준비\15년사업부전략회의_영업부발표자료\브랜드VI가이드\motif-상B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3" descr="20160126_DS201601050001_15년-결산설명회-PPT-디자인-요청(영문)_04.jpg"/>
          <p:cNvPicPr>
            <a:picLocks noChangeAspect="1"/>
          </p:cNvPicPr>
          <p:nvPr userDrawn="1"/>
        </p:nvPicPr>
        <p:blipFill rotWithShape="1">
          <a:blip r:embed="rId3" cstate="print"/>
          <a:srcRect l="56050" t="90811" r="3035" b="3664"/>
          <a:stretch/>
        </p:blipFill>
        <p:spPr>
          <a:xfrm>
            <a:off x="5334817" y="6501905"/>
            <a:ext cx="3809183" cy="35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8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570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15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58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458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00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3E45A-11A2-4FCC-94FD-F09DB73D3597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82CB98-1339-484D-B62E-0CA10E601E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19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66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3" r:id="rId12"/>
    <p:sldLayoutId id="2147483724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sz="2000" b="1" dirty="0">
                <a:latin typeface="+mn-lt"/>
              </a:rPr>
              <a:t>별표 </a:t>
            </a:r>
            <a:r>
              <a:rPr lang="en-US" altLang="ko-KR" sz="2000" b="1" dirty="0">
                <a:latin typeface="+mn-lt"/>
              </a:rPr>
              <a:t>1. </a:t>
            </a:r>
            <a:r>
              <a:rPr lang="ko-KR" altLang="en-US" sz="2000" b="1" dirty="0">
                <a:latin typeface="+mn-lt"/>
              </a:rPr>
              <a:t>무안군 영조물 배상관련 문의처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98970"/>
              </p:ext>
            </p:extLst>
          </p:nvPr>
        </p:nvGraphicFramePr>
        <p:xfrm>
          <a:off x="467544" y="980735"/>
          <a:ext cx="8424936" cy="19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1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095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담당지역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전화번호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0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경기지역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담당부서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92"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지방자치단체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무안군청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재무과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en-US" altLang="ko-KR" sz="1200" dirty="0">
                          <a:latin typeface="+mn-ea"/>
                          <a:ea typeface="+mn-ea"/>
                        </a:rPr>
                        <a:t>061-450-5382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92"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한국지방재정공제회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시도지부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광주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en-US" altLang="ko-KR" sz="1200" dirty="0">
                          <a:latin typeface="+mn-ea"/>
                          <a:ea typeface="+mn-ea"/>
                        </a:rPr>
                        <a:t>062-613-3136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92"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한국지방재정공제회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도지부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전라남도지부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en-US" altLang="ko-KR" sz="1200" dirty="0">
                          <a:latin typeface="+mn-ea"/>
                          <a:ea typeface="+mn-ea"/>
                        </a:rPr>
                        <a:t>061-286-3481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192"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보험사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ko-KR" altLang="en-US" sz="1200" dirty="0">
                          <a:latin typeface="+mn-ea"/>
                          <a:ea typeface="+mn-ea"/>
                        </a:rPr>
                        <a:t>전라남도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500"/>
                        </a:spcAft>
                        <a:buFontTx/>
                        <a:buNone/>
                      </a:pPr>
                      <a:r>
                        <a:rPr lang="en-US" altLang="ko-KR" sz="1200" dirty="0">
                          <a:latin typeface="+mn-ea"/>
                          <a:ea typeface="+mn-ea"/>
                        </a:rPr>
                        <a:t>070-7111-8731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2" name="직사각형 41"/>
          <p:cNvSpPr/>
          <p:nvPr/>
        </p:nvSpPr>
        <p:spPr>
          <a:xfrm>
            <a:off x="6156176" y="6309320"/>
            <a:ext cx="273630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549059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20829</TotalTime>
  <Words>64</Words>
  <Application>Microsoft Office PowerPoint</Application>
  <PresentationFormat>화면 슬라이드 쇼(4:3)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디자인 사용자 지정</vt:lpstr>
      <vt:lpstr>PowerPoint 프레젠테이션</vt:lpstr>
    </vt:vector>
  </TitlesOfParts>
  <Company>Samsung Fire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standard</dc:creator>
  <cp:lastModifiedBy>민경 김</cp:lastModifiedBy>
  <cp:revision>1483</cp:revision>
  <cp:lastPrinted>2019-01-02T04:16:05Z</cp:lastPrinted>
  <dcterms:created xsi:type="dcterms:W3CDTF">2016-01-08T07:06:46Z</dcterms:created>
  <dcterms:modified xsi:type="dcterms:W3CDTF">2019-01-03T06:23:23Z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BAC59C579FA649A547F51C5674E95EFA0A77721F4CD1F20BF836DAF4E8029D76</vt:lpwstr>
  </property>
  <property fmtid="{D5CDD505-2E9C-101B-9397-08002B2CF9AE}" pid="2" name="NSCPROP">
    <vt:lpwstr>NSCCustomProperty</vt:lpwstr>
  </property>
  <property fmtid="{D5CDD505-2E9C-101B-9397-08002B2CF9AE}" pid="3" name="NSCPROP_SA">
    <vt:lpwstr>C:\mySingle\TEMP\배상청구절차 표준안(1).pptx</vt:lpwstr>
  </property>
</Properties>
</file>